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Most Spacious Freehold Ground Floor Flat Located Close To The Heart Of Exmouth Town Centre With Its Own Good Size Garden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Own Private Entrances * Elegant Bay Windowed Lounge * Separate Dining Room * Two Double Bedrooms * Shower Room * Cloakroom/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 Some Double Glazing * Own Garden</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 21 Rolle Road</a:t>
            </a:r>
            <a:r>
              <a:rPr lang="en-GB" sz="1800" dirty="0">
                <a:solidFill>
                  <a:srgbClr val="FFFFFF"/>
                </a:solidFill>
                <a:effectLst/>
                <a:latin typeface="HelveticaNeueLT-Medium"/>
                <a:ea typeface="Times New Roman" panose="02020603050405020304" pitchFamily="18" charset="0"/>
              </a:rPr>
              <a:t>, Exmouth, EX8 2AW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1" y="608851"/>
            <a:ext cx="3155987"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6"/>
          <a:srcRect/>
          <a:stretch/>
        </p:blipFill>
        <p:spPr bwMode="auto">
          <a:xfrm>
            <a:off x="3930555" y="3113639"/>
            <a:ext cx="3142199"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7"/>
          <a:srcRect/>
          <a:stretch/>
        </p:blipFill>
        <p:spPr bwMode="auto">
          <a:xfrm>
            <a:off x="645722" y="5412065"/>
            <a:ext cx="316417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om with a table and chairs&#10;&#10;Description automatically generated">
            <a:extLst>
              <a:ext uri="{FF2B5EF4-FFF2-40B4-BE49-F238E27FC236}">
                <a16:creationId xmlns:a16="http://schemas.microsoft.com/office/drawing/2014/main" id="{3A8CD07C-9B30-6BC8-751D-F7E6A45B5D79}"/>
              </a:ext>
            </a:extLst>
          </p:cNvPr>
          <p:cNvPicPr>
            <a:picLocks noChangeAspect="1"/>
          </p:cNvPicPr>
          <p:nvPr/>
        </p:nvPicPr>
        <p:blipFill>
          <a:blip r:embed="rId8"/>
          <a:stretch>
            <a:fillRect/>
          </a:stretch>
        </p:blipFill>
        <p:spPr>
          <a:xfrm>
            <a:off x="3930555" y="608852"/>
            <a:ext cx="3142199" cy="2356650"/>
          </a:xfrm>
          <a:prstGeom prst="rect">
            <a:avLst/>
          </a:prstGeom>
        </p:spPr>
      </p:pic>
      <p:pic>
        <p:nvPicPr>
          <p:cNvPr id="6" name="Picture 5" descr="A kitchen with white cabinets and a sink&#10;&#10;Description automatically generated">
            <a:extLst>
              <a:ext uri="{FF2B5EF4-FFF2-40B4-BE49-F238E27FC236}">
                <a16:creationId xmlns:a16="http://schemas.microsoft.com/office/drawing/2014/main" id="{4C4DA9CD-192B-E48C-70FA-A635A8A5863D}"/>
              </a:ext>
            </a:extLst>
          </p:cNvPr>
          <p:cNvPicPr>
            <a:picLocks noChangeAspect="1"/>
          </p:cNvPicPr>
          <p:nvPr/>
        </p:nvPicPr>
        <p:blipFill>
          <a:blip r:embed="rId9"/>
          <a:stretch>
            <a:fillRect/>
          </a:stretch>
        </p:blipFill>
        <p:spPr>
          <a:xfrm>
            <a:off x="645722" y="3113639"/>
            <a:ext cx="3164176" cy="2166108"/>
          </a:xfrm>
          <a:prstGeom prst="rect">
            <a:avLst/>
          </a:prstGeom>
        </p:spPr>
      </p:pic>
      <p:pic>
        <p:nvPicPr>
          <p:cNvPr id="8" name="Picture 7" descr="A garden with many plants&#10;&#10;Description automatically generated">
            <a:extLst>
              <a:ext uri="{FF2B5EF4-FFF2-40B4-BE49-F238E27FC236}">
                <a16:creationId xmlns:a16="http://schemas.microsoft.com/office/drawing/2014/main" id="{DF14C8AB-70E5-8D1A-2792-127558123405}"/>
              </a:ext>
            </a:extLst>
          </p:cNvPr>
          <p:cNvPicPr>
            <a:picLocks noChangeAspect="1"/>
          </p:cNvPicPr>
          <p:nvPr/>
        </p:nvPicPr>
        <p:blipFill>
          <a:blip r:embed="rId10"/>
          <a:stretch>
            <a:fillRect/>
          </a:stretch>
        </p:blipFill>
        <p:spPr>
          <a:xfrm>
            <a:off x="3948426" y="5412066"/>
            <a:ext cx="3124328" cy="2216104"/>
          </a:xfrm>
          <a:prstGeom prst="rect">
            <a:avLst/>
          </a:prstGeom>
        </p:spPr>
      </p:pic>
      <p:pic>
        <p:nvPicPr>
          <p:cNvPr id="2" name="Picture 2">
            <a:extLst>
              <a:ext uri="{FF2B5EF4-FFF2-40B4-BE49-F238E27FC236}">
                <a16:creationId xmlns:a16="http://schemas.microsoft.com/office/drawing/2014/main" id="{BA8B5094-5278-C428-AC29-FD08B369C4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6593" y="7744863"/>
            <a:ext cx="2650041" cy="161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56634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 21 Rolle Road, Exmouth, EX8 2AW</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The apartment can be accessed via two private entrances.  To the rear of the property there is an entrance canopy with part glazed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3.91m x 2.08m (12'10" x 6'10")  Fitted with patterned worktops with inset one and a half bowl single drainer sink unit with mixer tap, with cupboards, drawer units and plumbing for automatic washing machine beneath, tiled surrounds, wall mounted cupboards, gas cooker point, radiator, window overlooking the gardens, good size shelved larder cupboard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3.96m x 3.89m (13'0" x 12'9")   plus doorway recess.   With feature brick fireplace with hearth, built-in floor to ceiling shelved storage cupboards in wall recess, sash window, radiator, picture rail, further fitted shelved shallow cupboard,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  With radiator, access to understairs storage cupboard, telephone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  5.31m x 3.61m (17'5" x 11'10")    A spacious elegant room with measurement into uPVC double glazed bay window overlooking the front aspect, attractive wooden fire surround with tiled hearth, picture rail, cornice ceiling, radiator,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LEAN-TO GARDEN/ENTRANCE ROOM: </a:t>
            </a:r>
            <a:r>
              <a:rPr lang="en-GB" sz="1200" dirty="0">
                <a:latin typeface="Helvetica" panose="020B0604020202020204" pitchFamily="34" charset="0"/>
                <a:cs typeface="Helvetica" panose="020B0604020202020204" pitchFamily="34" charset="0"/>
              </a:rPr>
              <a:t>  2.44m x 2.01m (8'0" x 6'7")  With door giving access to front aspect, window and fitted cupboards,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  5.74m x 3.78m (18'10" x 12'5")    A most spacious room with measurement into bay window fitted with three sash windows, radiator, vanity wash hand basin with light/shaver socket over, picture rail, cornice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3.51m x 3.25m (11'6" x 10'8")  With pedestal wash hand basin with tiled splashback, light/shaver socket over, uPVC double glazed window to front aspect, picture rail, cornice ceiling,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Fitted with wash hand basin, WC, part tiled walls, window with frosted glass.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kitchen there is a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LOBBY AREA: </a:t>
            </a:r>
            <a:r>
              <a:rPr lang="en-GB" sz="1200" dirty="0">
                <a:latin typeface="Helvetica" panose="020B0604020202020204" pitchFamily="34" charset="0"/>
                <a:cs typeface="Helvetica" panose="020B0604020202020204" pitchFamily="34" charset="0"/>
              </a:rPr>
              <a:t>  With shelving, tiled walls, recessed ceiling, led spotlighting, window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 </a:t>
            </a:r>
            <a:r>
              <a:rPr lang="en-GB" sz="1200" dirty="0">
                <a:latin typeface="Helvetica" panose="020B0604020202020204" pitchFamily="34" charset="0"/>
                <a:cs typeface="Helvetica" panose="020B0604020202020204" pitchFamily="34" charset="0"/>
              </a:rPr>
              <a:t>  Fitted with good size shower cubicle with sliding shower splash screen door, shower unit, chrome heated towel rail, recessed ceiling spotlighting, tiled walls.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enjoys a good size garden which is laid to lawn, which comprises lawned area with well stocked and mature flower and shrub beds, decorative stone, seating area and access to CELLAR, brick garden store (boiler for hot water and central heating located here) and OUTSIDE WC.</a:t>
            </a:r>
          </a:p>
          <a:p>
            <a:endParaRPr lang="en-GB" sz="1200" dirty="0">
              <a:latin typeface="Helvetica" panose="020B0604020202020204" pitchFamily="34" charset="0"/>
              <a:cs typeface="Helvetica" panose="020B0604020202020204" pitchFamily="34" charset="0"/>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810378"/>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  21 Rolle Road consists of three freehold flats with an informal shared maintenance agreement between the flats, due to this arrangement arranging mortgage finance will be difficult therefore we would advise speaking to our Mortgage Advisor before proceeding to view.  </a:t>
            </a:r>
          </a:p>
          <a:p>
            <a:endParaRPr lang="en-GB" sz="1000" b="1" dirty="0">
              <a:latin typeface="Helvetica" panose="020B0604020202020204" pitchFamily="34" charset="0"/>
              <a:cs typeface="Helvetica" panose="020B0604020202020204" pitchFamily="34" charset="0"/>
            </a:endParaRPr>
          </a:p>
          <a:p>
            <a:r>
              <a:rPr lang="en-GB" sz="1000" b="1" dirty="0">
                <a:latin typeface="Helvetica" panose="020B0604020202020204" pitchFamily="34" charset="0"/>
                <a:cs typeface="Helvetica" panose="020B0604020202020204" pitchFamily="34" charset="0"/>
              </a:rPr>
              <a:t>Mortgage Assistance:  </a:t>
            </a:r>
            <a:r>
              <a:rPr lang="en-GB" sz="10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AD9E82CD-A00B-A753-E78F-FCCC8F72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030" y="3065929"/>
            <a:ext cx="6002235" cy="616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892</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28</cp:revision>
  <cp:lastPrinted>2024-09-25T11:22:40Z</cp:lastPrinted>
  <dcterms:created xsi:type="dcterms:W3CDTF">2023-03-19T13:39:10Z</dcterms:created>
  <dcterms:modified xsi:type="dcterms:W3CDTF">2024-09-25T11:22:56Z</dcterms:modified>
</cp:coreProperties>
</file>